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26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PORTOFOLIO</vt:lpstr>
      <vt:lpstr>Karya :</vt:lpstr>
      <vt:lpstr>Karya :</vt:lpstr>
      <vt:lpstr>PENJELASAN ATAS KARYA TERBAIK</vt:lpstr>
      <vt:lpstr>PERNYATAAN KEASLIAN PEMBUATAN KARYA/PENAMPILAN/TULISAN DALAM DOKUMEN PORTOFOLIO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PORTOFOLIO</dc:title>
  <dc:creator>adisugita@gmail.com</dc:creator>
  <cp:lastModifiedBy>adisugita@gmail.com</cp:lastModifiedBy>
  <cp:revision>7</cp:revision>
  <dcterms:created xsi:type="dcterms:W3CDTF">2020-07-22T02:38:58Z</dcterms:created>
  <dcterms:modified xsi:type="dcterms:W3CDTF">2020-07-22T02:57:11Z</dcterms:modified>
</cp:coreProperties>
</file>